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7"/>
  </p:handoutMasterIdLst>
  <p:sldIdLst>
    <p:sldId id="256" r:id="rId2"/>
    <p:sldId id="258" r:id="rId3"/>
    <p:sldId id="257" r:id="rId4"/>
    <p:sldId id="259" r:id="rId5"/>
    <p:sldId id="260" r:id="rId6"/>
    <p:sldId id="268" r:id="rId7"/>
    <p:sldId id="269" r:id="rId8"/>
    <p:sldId id="261" r:id="rId9"/>
    <p:sldId id="262" r:id="rId10"/>
    <p:sldId id="271" r:id="rId11"/>
    <p:sldId id="263" r:id="rId12"/>
    <p:sldId id="265" r:id="rId13"/>
    <p:sldId id="267" r:id="rId14"/>
    <p:sldId id="272" r:id="rId15"/>
    <p:sldId id="270" r:id="rId1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4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86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9A704-C8C8-48AA-9E19-52D4F7EFE2C9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178DF-8A0E-44E7-A1BC-98B23A83A83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7056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2A3D-A2FF-43AA-89C1-29F2E4CA435C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81330-418D-40CB-AD9E-EA266E6356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5647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2A3D-A2FF-43AA-89C1-29F2E4CA435C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81330-418D-40CB-AD9E-EA266E6356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35093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2A3D-A2FF-43AA-89C1-29F2E4CA435C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81330-418D-40CB-AD9E-EA266E6356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11210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2A3D-A2FF-43AA-89C1-29F2E4CA435C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81330-418D-40CB-AD9E-EA266E6356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61399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2A3D-A2FF-43AA-89C1-29F2E4CA435C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81330-418D-40CB-AD9E-EA266E6356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22204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2A3D-A2FF-43AA-89C1-29F2E4CA435C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81330-418D-40CB-AD9E-EA266E6356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0290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2A3D-A2FF-43AA-89C1-29F2E4CA435C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81330-418D-40CB-AD9E-EA266E6356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83863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2A3D-A2FF-43AA-89C1-29F2E4CA435C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81330-418D-40CB-AD9E-EA266E6356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65969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2A3D-A2FF-43AA-89C1-29F2E4CA435C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81330-418D-40CB-AD9E-EA266E6356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52179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2A3D-A2FF-43AA-89C1-29F2E4CA435C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81330-418D-40CB-AD9E-EA266E6356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02058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D2A3D-A2FF-43AA-89C1-29F2E4CA435C}" type="datetimeFigureOut">
              <a:rPr lang="hu-HU" smtClean="0"/>
              <a:t>2023. 06. 08.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81330-418D-40CB-AD9E-EA266E6356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14567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500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829D2A3D-A2FF-43AA-89C1-29F2E4CA435C}" type="datetimeFigureOut">
              <a:rPr lang="hu-HU" smtClean="0"/>
              <a:pPr/>
              <a:t>2023. 06. 08.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4381330-418D-40CB-AD9E-EA266E635634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03240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b="1" dirty="0" smtClean="0"/>
              <a:t>Számítógépes Webshop</a:t>
            </a:r>
            <a:endParaRPr lang="hu-HU" b="1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smtClean="0"/>
              <a:t>Laczka Adrián Zsolt és Seres Szabolcs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5918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doboz 3"/>
          <p:cNvSpPr txBox="1"/>
          <p:nvPr/>
        </p:nvSpPr>
        <p:spPr>
          <a:xfrm>
            <a:off x="234881" y="6052057"/>
            <a:ext cx="11685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„Köszönjük rendelését” oldal és számla PDF-ben</a:t>
            </a:r>
            <a:endParaRPr lang="hu-HU" sz="3200" b="1" dirty="0">
              <a:solidFill>
                <a:schemeClr val="bg1"/>
              </a:solidFill>
            </a:endParaRP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67075">
            <a:off x="7010119" y="906834"/>
            <a:ext cx="4436451" cy="4553936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 rotWithShape="1">
          <a:blip r:embed="rId3"/>
          <a:srcRect l="24394" r="22003"/>
          <a:stretch/>
        </p:blipFill>
        <p:spPr>
          <a:xfrm rot="20551216">
            <a:off x="347219" y="1871155"/>
            <a:ext cx="6276657" cy="89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27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doboz 7"/>
          <p:cNvSpPr txBox="1"/>
          <p:nvPr/>
        </p:nvSpPr>
        <p:spPr>
          <a:xfrm rot="5400000">
            <a:off x="8752385" y="3199881"/>
            <a:ext cx="4906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err="1" smtClean="0">
                <a:solidFill>
                  <a:schemeClr val="bg1"/>
                </a:solidFill>
              </a:rPr>
              <a:t>Admin</a:t>
            </a:r>
            <a:r>
              <a:rPr lang="hu-HU" sz="3200" b="1" dirty="0" smtClean="0">
                <a:solidFill>
                  <a:schemeClr val="bg1"/>
                </a:solidFill>
              </a:rPr>
              <a:t> felület</a:t>
            </a:r>
            <a:endParaRPr lang="hu-HU" sz="3200" b="1" dirty="0">
              <a:solidFill>
                <a:schemeClr val="bg1"/>
              </a:solidFill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197" y="931026"/>
            <a:ext cx="9786346" cy="491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60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/>
          <p:cNvSpPr txBox="1"/>
          <p:nvPr/>
        </p:nvSpPr>
        <p:spPr>
          <a:xfrm>
            <a:off x="234881" y="5985555"/>
            <a:ext cx="11685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Új gyártó és termék hozzáadása / adott termék módosítás</a:t>
            </a:r>
            <a:endParaRPr lang="hu-HU" sz="3200" b="1" dirty="0">
              <a:solidFill>
                <a:schemeClr val="bg1"/>
              </a:solidFill>
            </a:endParaRP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 rotWithShape="1">
          <a:blip r:embed="rId2"/>
          <a:srcRect l="35607" t="12" r="35667" b="11942"/>
          <a:stretch/>
        </p:blipFill>
        <p:spPr>
          <a:xfrm>
            <a:off x="8604288" y="133308"/>
            <a:ext cx="2895601" cy="5479920"/>
          </a:xfrm>
          <a:prstGeom prst="rect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9140" y="497948"/>
            <a:ext cx="2960140" cy="4750637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 rotWithShape="1">
          <a:blip r:embed="rId4"/>
          <a:srcRect l="35643" r="35832" b="45914"/>
          <a:stretch/>
        </p:blipFill>
        <p:spPr>
          <a:xfrm>
            <a:off x="234881" y="599555"/>
            <a:ext cx="4779251" cy="454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4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81" y="135255"/>
            <a:ext cx="6351237" cy="3497406"/>
          </a:xfrm>
          <a:prstGeom prst="rect">
            <a:avLst/>
          </a:prstGeom>
        </p:spPr>
      </p:pic>
      <p:sp>
        <p:nvSpPr>
          <p:cNvPr id="5" name="Szövegdoboz 4"/>
          <p:cNvSpPr txBox="1"/>
          <p:nvPr/>
        </p:nvSpPr>
        <p:spPr>
          <a:xfrm>
            <a:off x="234881" y="5985555"/>
            <a:ext cx="11685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Kedvenc termékek (</a:t>
            </a:r>
            <a:r>
              <a:rPr lang="hu-HU" sz="3200" b="1" dirty="0" err="1">
                <a:solidFill>
                  <a:schemeClr val="bg1"/>
                </a:solidFill>
              </a:rPr>
              <a:t>Admin</a:t>
            </a:r>
            <a:r>
              <a:rPr lang="hu-HU" sz="3200" b="1" dirty="0">
                <a:solidFill>
                  <a:schemeClr val="bg1"/>
                </a:solidFill>
              </a:rPr>
              <a:t> oldal</a:t>
            </a:r>
            <a:r>
              <a:rPr lang="hu-HU" sz="3200" b="1" dirty="0" smtClean="0">
                <a:solidFill>
                  <a:schemeClr val="bg1"/>
                </a:solidFill>
              </a:rPr>
              <a:t>) / Felhasználók kezelése</a:t>
            </a:r>
            <a:endParaRPr lang="hu-HU" sz="3200" b="1" dirty="0">
              <a:solidFill>
                <a:schemeClr val="bg1"/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813" y="2310937"/>
            <a:ext cx="6424039" cy="355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46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/>
          <p:cNvSpPr txBox="1"/>
          <p:nvPr/>
        </p:nvSpPr>
        <p:spPr>
          <a:xfrm>
            <a:off x="234881" y="5985555"/>
            <a:ext cx="11685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Megrendelések kezelése</a:t>
            </a: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053" y="352678"/>
            <a:ext cx="10400770" cy="521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645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0" y="2733675"/>
            <a:ext cx="12192000" cy="1390649"/>
          </a:xfrm>
        </p:spPr>
        <p:txBody>
          <a:bodyPr>
            <a:noAutofit/>
          </a:bodyPr>
          <a:lstStyle/>
          <a:p>
            <a:r>
              <a:rPr lang="hu-HU" sz="8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Köszönjük </a:t>
            </a:r>
            <a:r>
              <a:rPr lang="hu-HU" sz="88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</a:t>
            </a:r>
            <a:r>
              <a:rPr lang="hu-HU" sz="88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figyelmet !</a:t>
            </a:r>
            <a:endParaRPr lang="hu-HU" sz="8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8454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zövegdoboz 5"/>
          <p:cNvSpPr txBox="1"/>
          <p:nvPr/>
        </p:nvSpPr>
        <p:spPr>
          <a:xfrm>
            <a:off x="234881" y="5628114"/>
            <a:ext cx="11685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Bejelentkezés/Regisztráció</a:t>
            </a:r>
            <a:endParaRPr lang="hu-HU" sz="3200" b="1" dirty="0">
              <a:solidFill>
                <a:schemeClr val="bg1"/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80" y="141316"/>
            <a:ext cx="9549199" cy="4749732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116" y="864524"/>
            <a:ext cx="2406477" cy="349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3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53" y="78709"/>
            <a:ext cx="7910082" cy="3969589"/>
          </a:xfrm>
          <a:prstGeom prst="rect">
            <a:avLst/>
          </a:prstGeom>
        </p:spPr>
      </p:pic>
      <p:sp>
        <p:nvSpPr>
          <p:cNvPr id="8" name="Szövegdoboz 7"/>
          <p:cNvSpPr txBox="1"/>
          <p:nvPr/>
        </p:nvSpPr>
        <p:spPr>
          <a:xfrm>
            <a:off x="898879" y="4171044"/>
            <a:ext cx="384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Főoldal</a:t>
            </a:r>
            <a:endParaRPr lang="hu-HU" sz="3200" b="1" dirty="0">
              <a:solidFill>
                <a:schemeClr val="bg1"/>
              </a:solidFill>
            </a:endParaRPr>
          </a:p>
        </p:txBody>
      </p:sp>
      <p:pic>
        <p:nvPicPr>
          <p:cNvPr id="12" name="Kép 11"/>
          <p:cNvPicPr>
            <a:picLocks noChangeAspect="1"/>
          </p:cNvPicPr>
          <p:nvPr/>
        </p:nvPicPr>
        <p:blipFill rotWithShape="1">
          <a:blip r:embed="rId3"/>
          <a:srcRect l="21018" r="20236"/>
          <a:stretch/>
        </p:blipFill>
        <p:spPr>
          <a:xfrm>
            <a:off x="7298572" y="1703206"/>
            <a:ext cx="4646815" cy="3969589"/>
          </a:xfrm>
          <a:prstGeom prst="rect">
            <a:avLst/>
          </a:prstGeom>
        </p:spPr>
      </p:pic>
      <p:pic>
        <p:nvPicPr>
          <p:cNvPr id="13" name="Kép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7117" y="5024170"/>
            <a:ext cx="6763442" cy="1741506"/>
          </a:xfrm>
          <a:prstGeom prst="rect">
            <a:avLst/>
          </a:prstGeom>
        </p:spPr>
      </p:pic>
      <p:pic>
        <p:nvPicPr>
          <p:cNvPr id="2" name="Kép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0515" y="425765"/>
            <a:ext cx="1910285" cy="531801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0800" y="425765"/>
            <a:ext cx="4864587" cy="526651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71161" y="1033697"/>
            <a:ext cx="3674226" cy="523905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256" y="4878566"/>
            <a:ext cx="6267796" cy="186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04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zövegdoboz 5"/>
          <p:cNvSpPr txBox="1"/>
          <p:nvPr/>
        </p:nvSpPr>
        <p:spPr>
          <a:xfrm>
            <a:off x="234881" y="5628114"/>
            <a:ext cx="11685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Egy adott kategória oldala</a:t>
            </a:r>
            <a:endParaRPr lang="hu-HU" sz="3200" b="1" dirty="0">
              <a:solidFill>
                <a:schemeClr val="bg1"/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7029" y="1501686"/>
            <a:ext cx="2463389" cy="2404456"/>
          </a:xfrm>
          <a:prstGeom prst="rect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800" y="726747"/>
            <a:ext cx="7695448" cy="386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39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zövegdoboz 5"/>
          <p:cNvSpPr txBox="1"/>
          <p:nvPr/>
        </p:nvSpPr>
        <p:spPr>
          <a:xfrm>
            <a:off x="234881" y="5628114"/>
            <a:ext cx="11685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Egy adott termék oldala</a:t>
            </a:r>
            <a:endParaRPr lang="hu-HU" sz="3200" b="1" dirty="0">
              <a:solidFill>
                <a:schemeClr val="bg1"/>
              </a:solidFill>
            </a:endParaRP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547" y="213150"/>
            <a:ext cx="10790237" cy="541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026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/>
          <p:cNvSpPr txBox="1"/>
          <p:nvPr/>
        </p:nvSpPr>
        <p:spPr>
          <a:xfrm>
            <a:off x="234881" y="5985555"/>
            <a:ext cx="11685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Kapcsolat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301" y="217054"/>
            <a:ext cx="11322813" cy="56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42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 rotWithShape="1">
          <a:blip r:embed="rId2"/>
          <a:srcRect l="7761" r="10068" b="16583"/>
          <a:stretch/>
        </p:blipFill>
        <p:spPr>
          <a:xfrm>
            <a:off x="781396" y="161636"/>
            <a:ext cx="10515599" cy="5357260"/>
          </a:xfrm>
          <a:prstGeom prst="rect">
            <a:avLst/>
          </a:prstGeom>
        </p:spPr>
      </p:pic>
      <p:sp>
        <p:nvSpPr>
          <p:cNvPr id="5" name="Szövegdoboz 4"/>
          <p:cNvSpPr txBox="1"/>
          <p:nvPr/>
        </p:nvSpPr>
        <p:spPr>
          <a:xfrm>
            <a:off x="234881" y="5985555"/>
            <a:ext cx="11685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Kedvenc termék (Adott felhasználó)</a:t>
            </a:r>
          </a:p>
        </p:txBody>
      </p:sp>
    </p:spTree>
    <p:extLst>
      <p:ext uri="{BB962C8B-B14F-4D97-AF65-F5344CB8AC3E}">
        <p14:creationId xmlns:p14="http://schemas.microsoft.com/office/powerpoint/2010/main" val="408822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92" y="235536"/>
            <a:ext cx="8434014" cy="3701657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468" y="546561"/>
            <a:ext cx="3588327" cy="2691245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468" y="3585814"/>
            <a:ext cx="3588327" cy="2130569"/>
          </a:xfrm>
          <a:prstGeom prst="rect">
            <a:avLst/>
          </a:prstGeom>
        </p:spPr>
      </p:pic>
      <p:sp>
        <p:nvSpPr>
          <p:cNvPr id="7" name="Szövegdoboz 6"/>
          <p:cNvSpPr txBox="1"/>
          <p:nvPr/>
        </p:nvSpPr>
        <p:spPr>
          <a:xfrm>
            <a:off x="714895" y="4414456"/>
            <a:ext cx="6866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Kosár tartalma</a:t>
            </a:r>
            <a:endParaRPr lang="hu-HU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35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/>
          <p:cNvSpPr txBox="1"/>
          <p:nvPr/>
        </p:nvSpPr>
        <p:spPr>
          <a:xfrm>
            <a:off x="234881" y="6052057"/>
            <a:ext cx="11685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Adatok megadása</a:t>
            </a:r>
            <a:endParaRPr lang="hu-HU" sz="3200" b="1" dirty="0">
              <a:solidFill>
                <a:schemeClr val="bg1"/>
              </a:solidFill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0504" y="1759719"/>
            <a:ext cx="5244749" cy="2358039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33" y="640459"/>
            <a:ext cx="3859893" cy="45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6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</TotalTime>
  <Words>63</Words>
  <Application>Microsoft Office PowerPoint</Application>
  <PresentationFormat>Szélesvásznú</PresentationFormat>
  <Paragraphs>16</Paragraphs>
  <Slides>15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Office-téma</vt:lpstr>
      <vt:lpstr>Számítógépes Webshop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PowerPoint bemutató</vt:lpstr>
      <vt:lpstr>Köszönjük a figyelmet 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Számítógépes Webshop</dc:title>
  <dc:creator>Laczka Adrián Zsolt</dc:creator>
  <cp:lastModifiedBy>EVA</cp:lastModifiedBy>
  <cp:revision>38</cp:revision>
  <dcterms:created xsi:type="dcterms:W3CDTF">2023-03-24T07:09:25Z</dcterms:created>
  <dcterms:modified xsi:type="dcterms:W3CDTF">2023-06-08T15:19:53Z</dcterms:modified>
</cp:coreProperties>
</file>

<file path=docProps/thumbnail.jpeg>
</file>